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Pacifico" panose="020B0604020202020204" charset="0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122a6dbc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122a6dbc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122a6dbc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122a6dbc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1a0fbda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1a0fbda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122a6dbc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122a6dbc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1a4afde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1a4afde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05cf517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05cf517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122a6db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122a6db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122a6dbc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122a6dbc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1a0fbda9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1a0fbda9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122a6dbc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122a6dbc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122a6dbc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122a6dbc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22a6dbc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22a6dbca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122a6dbc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122a6dbca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9266" b="13892"/>
          <a:stretch/>
        </p:blipFill>
        <p:spPr>
          <a:xfrm>
            <a:off x="281475" y="99150"/>
            <a:ext cx="8581056" cy="49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1123800" y="73200"/>
            <a:ext cx="272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Comandas</a:t>
            </a:r>
            <a:endParaRPr b="1"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l="13248" t="20055" r="39588" b="20061"/>
          <a:stretch/>
        </p:blipFill>
        <p:spPr>
          <a:xfrm>
            <a:off x="69475" y="598600"/>
            <a:ext cx="5005001" cy="36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402600" y="882775"/>
            <a:ext cx="4169400" cy="30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Principal vía de comunicación entre comedor y cocina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Los jugadores podrán escribir y gestionar las comandas desde su interfaz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Las nuevas comandas aparecerán en la parte superior de la interfaz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Se podrá ir tachando los ingredientes para llevar un orden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b="1">
                <a:solidFill>
                  <a:schemeClr val="dk1"/>
                </a:solidFill>
              </a:rPr>
              <a:t>¡No te comas las comandas!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2125" y="0"/>
            <a:ext cx="3691875" cy="40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915750" y="4288350"/>
            <a:ext cx="7312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dk1"/>
                </a:solidFill>
              </a:rPr>
              <a:t>Las comandas son la guía del trabajo de hoy</a:t>
            </a:r>
            <a:endParaRPr sz="2000" b="1">
              <a:solidFill>
                <a:schemeClr val="dk1"/>
              </a:solidFill>
            </a:endParaRPr>
          </a:p>
          <a:p>
            <a:pPr marL="457200" lvl="0" indent="-317500" algn="r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s">
                <a:solidFill>
                  <a:schemeClr val="dk1"/>
                </a:solidFill>
              </a:rPr>
              <a:t>Alberto Chicote, Pesadilla en la Cocina, Temporada 4, Episodio 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250" y="1811000"/>
            <a:ext cx="3047475" cy="28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2065675" y="51175"/>
            <a:ext cx="46986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4000" b="1"/>
              <a:t> – Objetivo –</a:t>
            </a:r>
            <a:endParaRPr sz="4000" b="1" u="sng"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3733800" y="1246388"/>
            <a:ext cx="16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3200" b="1" u="sng">
                <a:solidFill>
                  <a:schemeClr val="dk1"/>
                </a:solidFill>
              </a:rPr>
              <a:t>Ganar</a:t>
            </a:r>
            <a:endParaRPr sz="3200" b="1" u="sng">
              <a:solidFill>
                <a:schemeClr val="dk1"/>
              </a:solidFill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5">
            <a:alphaModFix/>
          </a:blip>
          <a:srcRect t="3031" b="33004"/>
          <a:stretch/>
        </p:blipFill>
        <p:spPr>
          <a:xfrm>
            <a:off x="2925200" y="2048250"/>
            <a:ext cx="2859623" cy="27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6">
            <a:alphaModFix/>
          </a:blip>
          <a:srcRect l="11828" r="38511" b="14478"/>
          <a:stretch/>
        </p:blipFill>
        <p:spPr>
          <a:xfrm>
            <a:off x="2925200" y="2048253"/>
            <a:ext cx="3047475" cy="27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3796825" y="1321250"/>
            <a:ext cx="14247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3200" b="1" u="sng">
                <a:solidFill>
                  <a:schemeClr val="dk1"/>
                </a:solidFill>
              </a:rPr>
              <a:t>Peder</a:t>
            </a:r>
            <a:endParaRPr sz="3200" b="1" u="sng">
              <a:solidFill>
                <a:schemeClr val="dk1"/>
              </a:solidFill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525" y="1810988"/>
            <a:ext cx="84772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2925463" y="798050"/>
            <a:ext cx="316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/>
              <a:t>✨</a:t>
            </a:r>
            <a:r>
              <a:rPr lang="es" sz="2200" b="1" u="sng"/>
              <a:t>PUNTUACIÓN</a:t>
            </a:r>
            <a:r>
              <a:rPr lang="es" sz="2200" b="1"/>
              <a:t>✨</a:t>
            </a:r>
            <a:endParaRPr sz="2200" b="1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625" y="1922140"/>
            <a:ext cx="8353051" cy="19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17784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acifico"/>
                <a:ea typeface="Pacifico"/>
                <a:cs typeface="Pacifico"/>
                <a:sym typeface="Pacifico"/>
              </a:rPr>
              <a:t>tanda de issues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 rot="-2384">
            <a:off x="582649" y="425181"/>
            <a:ext cx="1730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45F06"/>
                </a:solidFill>
                <a:latin typeface="Pacifico"/>
                <a:ea typeface="Pacifico"/>
                <a:cs typeface="Pacifico"/>
                <a:sym typeface="Pacifico"/>
              </a:rPr>
              <a:t>Segunda</a:t>
            </a:r>
            <a:endParaRPr sz="1100">
              <a:solidFill>
                <a:srgbClr val="B45F06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t="2590" b="-2590"/>
          <a:stretch/>
        </p:blipFill>
        <p:spPr>
          <a:xfrm>
            <a:off x="5573075" y="638350"/>
            <a:ext cx="3507250" cy="22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6950" y="3013175"/>
            <a:ext cx="16573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2294775" y="3623125"/>
            <a:ext cx="2741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Estimamos </a:t>
            </a:r>
            <a:r>
              <a:rPr lang="es" b="1">
                <a:solidFill>
                  <a:schemeClr val="dk1"/>
                </a:solidFill>
              </a:rPr>
              <a:t>250 puntos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 1,5 horas cada uno…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Bueno, y 800 horas de reuniones llegamos a las 1000.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381125" y="1252000"/>
            <a:ext cx="22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cocinero cocina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camarero sirve</a:t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381125" y="1975450"/>
            <a:ext cx="2240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Dinero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Comprar mejoras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Calendario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Viene Chicote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Npcs con pathfinding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trike="sngStrike">
                <a:solidFill>
                  <a:schemeClr val="dk1"/>
                </a:solidFill>
              </a:rPr>
              <a:t>Tanxugueiras a Turin</a:t>
            </a:r>
            <a:endParaRPr strike="sngStrike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81125" y="17076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Puerta!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Tomar a los clientes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381125" y="17076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4 tipos de arroz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9400" y="2940000"/>
            <a:ext cx="3634601" cy="202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442025" y="402125"/>
            <a:ext cx="159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Primera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2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4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00"/>
                            </p:stCondLst>
                            <p:childTnLst>
                              <p:par>
                                <p:cTn id="6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4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4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900"/>
                            </p:stCondLst>
                            <p:childTnLst>
                              <p:par>
                                <p:cTn id="7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4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300"/>
                            </p:stCondLst>
                            <p:childTnLst>
                              <p:par>
                                <p:cTn id="7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4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700"/>
                            </p:stCondLst>
                            <p:childTnLst>
                              <p:par>
                                <p:cTn id="8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4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100"/>
                            </p:stCondLst>
                            <p:childTnLst>
                              <p:par>
                                <p:cTn id="8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4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4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3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6527075" y="4538575"/>
            <a:ext cx="16578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s" sz="1818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@SisplauS</a:t>
            </a:r>
            <a:endParaRPr sz="2225" b="1">
              <a:solidFill>
                <a:schemeClr val="dk1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00" y="1316200"/>
            <a:ext cx="3031926" cy="315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6475" y="1385425"/>
            <a:ext cx="1466900" cy="14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6">
            <a:alphaModFix/>
          </a:blip>
          <a:srcRect l="21934" r="20222"/>
          <a:stretch/>
        </p:blipFill>
        <p:spPr>
          <a:xfrm>
            <a:off x="3706475" y="3041975"/>
            <a:ext cx="1466899" cy="142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5037" y="481675"/>
            <a:ext cx="3281925" cy="19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61100" y="268775"/>
            <a:ext cx="55710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/>
              <a:t>– Modelo de Trabajo –</a:t>
            </a:r>
            <a:endParaRPr sz="4000" b="1"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6363" y="2571750"/>
            <a:ext cx="1959225" cy="19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9">
            <a:alphaModFix/>
          </a:blip>
          <a:srcRect l="1321" t="1166" r="45833" b="9770"/>
          <a:stretch/>
        </p:blipFill>
        <p:spPr>
          <a:xfrm>
            <a:off x="5632100" y="4082350"/>
            <a:ext cx="1043149" cy="9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77" b="98462" l="1553" r="98913">
                        <a14:foregroundMark x1="2640" y1="5128" x2="4037" y2="98462"/>
                        <a14:foregroundMark x1="4037" y1="98462" x2="40683" y2="96923"/>
                        <a14:foregroundMark x1="40683" y1="96923" x2="71739" y2="97436"/>
                        <a14:foregroundMark x1="71739" y1="97436" x2="81522" y2="95897"/>
                        <a14:foregroundMark x1="81522" y1="95897" x2="95031" y2="97436"/>
                        <a14:foregroundMark x1="95031" y1="97436" x2="98913" y2="49744"/>
                        <a14:foregroundMark x1="98913" y1="49744" x2="98913" y2="14872"/>
                        <a14:foregroundMark x1="98913" y1="14872" x2="84783" y2="3077"/>
                        <a14:foregroundMark x1="84783" y1="3077" x2="1863" y2="3077"/>
                        <a14:foregroundMark x1="93168" y1="6667" x2="97050" y2="60000"/>
                        <a14:foregroundMark x1="97050" y1="60000" x2="93323" y2="93333"/>
                        <a14:foregroundMark x1="93323" y1="93333" x2="91770" y2="97949"/>
                        <a14:foregroundMark x1="95963" y1="7179" x2="98913" y2="80000"/>
                        <a14:foregroundMark x1="98913" y1="80000" x2="96739" y2="98462"/>
                        <a14:foregroundMark x1="33540" y1="38974" x2="5280" y2="37436"/>
                        <a14:foregroundMark x1="5280" y1="37436" x2="2174" y2="3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8863" y="2010326"/>
            <a:ext cx="5157274" cy="1561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1000550" y="2338350"/>
            <a:ext cx="16578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s" sz="1818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@SisplauS</a:t>
            </a:r>
            <a:endParaRPr sz="2225" b="1">
              <a:solidFill>
                <a:schemeClr val="dk1"/>
              </a:solidFill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6">
            <a:alphaModFix/>
          </a:blip>
          <a:srcRect l="1321" t="1166" r="45833" b="9770"/>
          <a:stretch/>
        </p:blipFill>
        <p:spPr>
          <a:xfrm>
            <a:off x="1307875" y="1130632"/>
            <a:ext cx="1043149" cy="9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 l="46680" t="43595" r="5486" b="6965"/>
          <a:stretch/>
        </p:blipFill>
        <p:spPr>
          <a:xfrm>
            <a:off x="6598275" y="2761225"/>
            <a:ext cx="2396326" cy="228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185400" y="363225"/>
            <a:ext cx="3342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/>
              <a:t> – SisPlau Studios –</a:t>
            </a:r>
            <a:endParaRPr sz="1100" b="1" u="sng"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 l="13248" t="20055" r="39588" b="20061"/>
          <a:stretch/>
        </p:blipFill>
        <p:spPr>
          <a:xfrm>
            <a:off x="740775" y="954815"/>
            <a:ext cx="4352625" cy="37792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185400" y="1102125"/>
            <a:ext cx="33423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Rocío Sánchez-Horcajuelo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Elena Robert Núñez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Javier Cano Salcedo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José Miguel Villacañas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Marta Croche Trigo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Pablo Arredondo Nowak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Victor Manuel Estremera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Rodrigo Cabello Hernández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Alfonso Rodulfo Guío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Diego Rol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6988" y="65900"/>
            <a:ext cx="2038925" cy="20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7094138" y="2020975"/>
            <a:ext cx="14046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s" sz="1818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@SisplauS</a:t>
            </a:r>
            <a:endParaRPr sz="2225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368600" y="234600"/>
            <a:ext cx="6406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20" b="1"/>
              <a:t>– Idea del Juego –</a:t>
            </a:r>
            <a:endParaRPr sz="4020" b="1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l="6691" t="4503" r="5488" b="22864"/>
          <a:stretch/>
        </p:blipFill>
        <p:spPr>
          <a:xfrm>
            <a:off x="363225" y="1137375"/>
            <a:ext cx="8417525" cy="35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7307800" y="2407775"/>
            <a:ext cx="15942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s" sz="2525" b="1">
                <a:solidFill>
                  <a:schemeClr val="dk1"/>
                </a:solidFill>
              </a:rPr>
              <a:t>Nuestro juego</a:t>
            </a:r>
            <a:endParaRPr sz="2525" b="1"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t="37217" b="26663"/>
          <a:stretch/>
        </p:blipFill>
        <p:spPr>
          <a:xfrm>
            <a:off x="479425" y="1541150"/>
            <a:ext cx="7238074" cy="246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569000" y="811925"/>
            <a:ext cx="347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Simulación</a:t>
            </a:r>
            <a:endParaRPr b="1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475" y="1384625"/>
            <a:ext cx="3472901" cy="347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950" y="1384625"/>
            <a:ext cx="3472900" cy="34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928900" y="98525"/>
            <a:ext cx="3286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20" b="1"/>
              <a:t>– Género –</a:t>
            </a:r>
            <a:endParaRPr sz="4020" b="1"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914525" y="811925"/>
            <a:ext cx="347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Cooperativo Online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753900" y="421350"/>
            <a:ext cx="76362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</a:rPr>
              <a:t>Los camareros en la cocina, y los camareros en la sala</a:t>
            </a:r>
            <a:endParaRPr sz="2200" b="1">
              <a:solidFill>
                <a:schemeClr val="dk1"/>
              </a:solidFill>
            </a:endParaRPr>
          </a:p>
          <a:p>
            <a:pPr marL="457200" lvl="0" indent="-330200" algn="r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s" sz="1600">
                <a:solidFill>
                  <a:schemeClr val="dk1"/>
                </a:solidFill>
              </a:rPr>
              <a:t>Alberto Chicote, Pesadilla en la Cocina, Temporada 3, Episodio 8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915750" y="1305263"/>
            <a:ext cx="7312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</a:rPr>
              <a:t>Lo más importante es la interacción entre jugadores</a:t>
            </a:r>
            <a:endParaRPr sz="2200" b="1">
              <a:solidFill>
                <a:schemeClr val="dk1"/>
              </a:solidFill>
            </a:endParaRPr>
          </a:p>
          <a:p>
            <a:pPr marL="457200" lvl="0" indent="-330200" algn="r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s" sz="1600">
                <a:solidFill>
                  <a:schemeClr val="dk1"/>
                </a:solidFill>
              </a:rPr>
              <a:t>Carlos León Aznar, antesdeayer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250" y="2034875"/>
            <a:ext cx="2739475" cy="27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900" y="1877972"/>
            <a:ext cx="3857125" cy="28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t="11785" r="1107" b="18639"/>
          <a:stretch/>
        </p:blipFill>
        <p:spPr>
          <a:xfrm>
            <a:off x="115850" y="12538"/>
            <a:ext cx="8912299" cy="48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73500" y="457563"/>
            <a:ext cx="822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u="sng"/>
              <a:t>COCINERA</a:t>
            </a:r>
            <a:endParaRPr b="1" u="sng"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450725" y="824050"/>
            <a:ext cx="4047900" cy="37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Recoge las paelleras limpias del lavavajillas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Prepara</a:t>
            </a:r>
            <a:r>
              <a:rPr lang="es" sz="1900" b="1">
                <a:solidFill>
                  <a:schemeClr val="dk1"/>
                </a:solidFill>
              </a:rPr>
              <a:t> paellas</a:t>
            </a:r>
            <a:r>
              <a:rPr lang="es" sz="1900">
                <a:solidFill>
                  <a:schemeClr val="dk1"/>
                </a:solidFill>
              </a:rPr>
              <a:t> en los fogones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Recoge ingredientes de la cinta transportadora:</a:t>
            </a:r>
            <a:endParaRPr sz="19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s" sz="1500">
                <a:solidFill>
                  <a:schemeClr val="dk1"/>
                </a:solidFill>
              </a:rPr>
              <a:t>Salen de forma aleatoria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s" sz="1500">
                <a:solidFill>
                  <a:schemeClr val="dk1"/>
                </a:solidFill>
              </a:rPr>
              <a:t>Salen cada cierto tiempo</a:t>
            </a:r>
            <a:endParaRPr sz="15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Procesa ingredientes en la tabla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Entrega paellas a través de la </a:t>
            </a:r>
            <a:r>
              <a:rPr lang="es" sz="1900" b="1">
                <a:solidFill>
                  <a:schemeClr val="dk1"/>
                </a:solidFill>
              </a:rPr>
              <a:t>ventanilla</a:t>
            </a:r>
            <a:r>
              <a:rPr lang="es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Puede descartar ingredientes por la basura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l="49273" t="24026" r="9461" b="14351"/>
          <a:stretch/>
        </p:blipFill>
        <p:spPr>
          <a:xfrm>
            <a:off x="6259000" y="2638563"/>
            <a:ext cx="1506648" cy="16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l="9170" t="20033" r="53718" b="18344"/>
          <a:stretch/>
        </p:blipFill>
        <p:spPr>
          <a:xfrm>
            <a:off x="4837681" y="2638563"/>
            <a:ext cx="1421320" cy="16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0300" y="609600"/>
            <a:ext cx="3825600" cy="20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t="11785" r="1107" b="18639"/>
          <a:stretch/>
        </p:blipFill>
        <p:spPr>
          <a:xfrm>
            <a:off x="114750" y="0"/>
            <a:ext cx="9029259" cy="495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722275" y="356725"/>
            <a:ext cx="8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u="sng"/>
              <a:t>CAMARERO</a:t>
            </a:r>
            <a:endParaRPr b="1" u="sng"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24975" y="843750"/>
            <a:ext cx="4209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Gestiona la cola de comensales</a:t>
            </a:r>
            <a:endParaRPr sz="19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s" sz="1500">
                <a:solidFill>
                  <a:schemeClr val="dk1"/>
                </a:solidFill>
              </a:rPr>
              <a:t>Los coge y los lleva hasta las mesas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s" sz="1500">
                <a:solidFill>
                  <a:schemeClr val="dk1"/>
                </a:solidFill>
              </a:rPr>
              <a:t>También los puede echar por la puerta</a:t>
            </a:r>
            <a:endParaRPr sz="15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Le toma los pedidos a los clientes </a:t>
            </a:r>
            <a:endParaRPr sz="19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s" sz="1500">
                <a:solidFill>
                  <a:schemeClr val="dk1"/>
                </a:solidFill>
              </a:rPr>
              <a:t>A través de las </a:t>
            </a:r>
            <a:r>
              <a:rPr lang="es" sz="1500" b="1">
                <a:solidFill>
                  <a:schemeClr val="dk1"/>
                </a:solidFill>
              </a:rPr>
              <a:t>comandas</a:t>
            </a:r>
            <a:endParaRPr sz="1500" b="1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Lleva los platos a las mesas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“Cobra” la cuenta a los clientes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Limpia las mesas</a:t>
            </a:r>
            <a:endParaRPr sz="19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s" sz="1500">
                <a:solidFill>
                  <a:schemeClr val="dk1"/>
                </a:solidFill>
              </a:rPr>
              <a:t>Lleva las paelleras sucias al lavavajillas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5">
            <a:alphaModFix/>
          </a:blip>
          <a:srcRect l="3873"/>
          <a:stretch/>
        </p:blipFill>
        <p:spPr>
          <a:xfrm>
            <a:off x="4869475" y="2627525"/>
            <a:ext cx="2182700" cy="18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9475" y="549541"/>
            <a:ext cx="3793525" cy="207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00" y="0"/>
            <a:ext cx="3934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890200" y="604975"/>
            <a:ext cx="2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COMENSALES</a:t>
            </a:r>
            <a:endParaRPr b="1"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423100" y="1239650"/>
            <a:ext cx="3691500" cy="3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Llegarán al restaurante en grupos de 1 a 6 personas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Se pondrán al final de la cola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Si tardas mucho en atenderlos se cabrean (</a:t>
            </a:r>
            <a:r>
              <a:rPr lang="es" b="1">
                <a:solidFill>
                  <a:schemeClr val="dk1"/>
                </a:solidFill>
              </a:rPr>
              <a:t>Nivel de Tolerancia</a:t>
            </a:r>
            <a:r>
              <a:rPr lang="es">
                <a:solidFill>
                  <a:schemeClr val="dk1"/>
                </a:solidFill>
              </a:rPr>
              <a:t>)</a:t>
            </a:r>
            <a:endParaRPr u="sng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Dependiendo de cómo de rápido sea el servicio conseguirás más puntuación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Puedes perder puntuación si tardas mucho en atenderlos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950" y="481250"/>
            <a:ext cx="3819651" cy="41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4">
            <a:alphaModFix/>
          </a:blip>
          <a:srcRect t="11933"/>
          <a:stretch/>
        </p:blipFill>
        <p:spPr>
          <a:xfrm>
            <a:off x="180850" y="-58700"/>
            <a:ext cx="3904475" cy="520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1051275" y="261950"/>
            <a:ext cx="216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PAELLAS</a:t>
            </a:r>
            <a:endParaRPr b="1"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180838" y="764950"/>
            <a:ext cx="3904500" cy="3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" sz="1700">
                <a:solidFill>
                  <a:schemeClr val="dk1"/>
                </a:solidFill>
              </a:rPr>
              <a:t>Preparación:</a:t>
            </a:r>
            <a:endParaRPr sz="17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Poner paellera en el fogón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Procesar ingredientes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Echar ingredientes</a:t>
            </a:r>
            <a:endParaRPr sz="13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" sz="1700">
                <a:solidFill>
                  <a:schemeClr val="dk1"/>
                </a:solidFill>
              </a:rPr>
              <a:t>Barra de cocción:</a:t>
            </a:r>
            <a:endParaRPr sz="17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Se recompensa sacar la paella en el </a:t>
            </a:r>
            <a:r>
              <a:rPr lang="es" sz="1300" b="1">
                <a:solidFill>
                  <a:schemeClr val="dk1"/>
                </a:solidFill>
              </a:rPr>
              <a:t>momento justo</a:t>
            </a:r>
            <a:endParaRPr sz="1300" b="1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" sz="1700">
                <a:solidFill>
                  <a:schemeClr val="dk1"/>
                </a:solidFill>
              </a:rPr>
              <a:t>¡Que no se quede </a:t>
            </a:r>
            <a:r>
              <a:rPr lang="es" sz="1700" b="1">
                <a:solidFill>
                  <a:schemeClr val="dk1"/>
                </a:solidFill>
              </a:rPr>
              <a:t>fría</a:t>
            </a:r>
            <a:r>
              <a:rPr lang="es" sz="1700">
                <a:solidFill>
                  <a:schemeClr val="dk1"/>
                </a:solidFill>
              </a:rPr>
              <a:t>!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" sz="1700">
                <a:solidFill>
                  <a:schemeClr val="dk1"/>
                </a:solidFill>
              </a:rPr>
              <a:t>¡No cocines la paella equivocada!</a:t>
            </a:r>
            <a:endParaRPr sz="17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Si la entregas perderás </a:t>
            </a:r>
            <a:r>
              <a:rPr lang="es" sz="1300" b="1">
                <a:solidFill>
                  <a:schemeClr val="dk1"/>
                </a:solidFill>
              </a:rPr>
              <a:t>puntos</a:t>
            </a:r>
            <a:endParaRPr sz="1300" b="1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1"/>
                </a:solidFill>
              </a:rPr>
              <a:t>Si la tiras, tardarás más en entregar un nueva paella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050" y="0"/>
            <a:ext cx="4297951" cy="27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6">
            <a:alphaModFix/>
          </a:blip>
          <a:srcRect t="4438" b="9213"/>
          <a:stretch/>
        </p:blipFill>
        <p:spPr>
          <a:xfrm>
            <a:off x="4846050" y="2726775"/>
            <a:ext cx="4297950" cy="24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Office PowerPoint</Application>
  <PresentationFormat>Presentación en pantalla (16:9)</PresentationFormat>
  <Paragraphs>90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Roboto</vt:lpstr>
      <vt:lpstr>Arial</vt:lpstr>
      <vt:lpstr>Pacifico</vt:lpstr>
      <vt:lpstr>Simple Light</vt:lpstr>
      <vt:lpstr>Presentación de PowerPoint</vt:lpstr>
      <vt:lpstr>Presentación de PowerPoint</vt:lpstr>
      <vt:lpstr>– Idea del Juego –</vt:lpstr>
      <vt:lpstr>Simulación</vt:lpstr>
      <vt:lpstr>Presentación de PowerPoint</vt:lpstr>
      <vt:lpstr>COCINERA</vt:lpstr>
      <vt:lpstr>CAMARERO</vt:lpstr>
      <vt:lpstr>COMENSALES</vt:lpstr>
      <vt:lpstr>PAELLAS</vt:lpstr>
      <vt:lpstr>Comandas</vt:lpstr>
      <vt:lpstr> – Objetivo –</vt:lpstr>
      <vt:lpstr>tanda de issues</vt:lpstr>
      <vt:lpstr>– Modelo de Trabajo –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Javier Cano Salcedo</cp:lastModifiedBy>
  <cp:revision>1</cp:revision>
  <dcterms:modified xsi:type="dcterms:W3CDTF">2022-02-02T12:06:06Z</dcterms:modified>
</cp:coreProperties>
</file>